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16.xml" ContentType="application/vnd.openxmlformats-officedocument.presentationml.slide+xml"/>
  <Override PartName="/ppt/slides/slide8.xml" ContentType="application/vnd.openxmlformats-officedocument.presentationml.slide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8.xml" ContentType="application/vnd.openxmlformats-officedocument.presentationml.slide+xml"/>
  <Override PartName="/ppt/_rels/presentation.xml.rels" ContentType="application/vnd.openxmlformats-package.relationships+xml"/>
  <Override PartName="/ppt/media/image11.png" ContentType="image/png"/>
  <Override PartName="/ppt/media/image1.jpeg" ContentType="image/jpeg"/>
  <Override PartName="/ppt/media/image5.jpeg" ContentType="image/jpeg"/>
  <Override PartName="/ppt/media/image22.png" ContentType="image/png"/>
  <Override PartName="/ppt/media/image7.png" ContentType="image/png"/>
  <Override PartName="/ppt/media/image2.png" ContentType="image/png"/>
  <Override PartName="/ppt/media/image10.jpeg" ContentType="image/jpeg"/>
  <Override PartName="/ppt/media/image14.png" ContentType="image/png"/>
  <Override PartName="/ppt/media/image23.png" ContentType="image/png"/>
  <Override PartName="/ppt/media/image8.png" ContentType="image/png"/>
  <Override PartName="/ppt/media/image3.png" ContentType="image/png"/>
  <Override PartName="/ppt/media/image24.png" ContentType="image/png"/>
  <Override PartName="/ppt/media/image9.png" ContentType="image/png"/>
  <Override PartName="/ppt/media/image12.jpeg" ContentType="image/jpeg"/>
  <Override PartName="/ppt/media/image19.png" ContentType="image/png"/>
  <Override PartName="/ppt/media/image13.png" ContentType="image/png"/>
  <Override PartName="/ppt/media/image16.png" ContentType="image/png"/>
  <Override PartName="/ppt/media/image17.png" ContentType="image/png"/>
  <Override PartName="/ppt/media/image20.png" ContentType="image/png"/>
  <Override PartName="/ppt/media/image4.png" ContentType="image/png"/>
  <Override PartName="/ppt/media/image18.png" ContentType="image/png"/>
  <Override PartName="/ppt/media/image15.png" ContentType="image/png"/>
  <Override PartName="/ppt/media/image21.png" ContentType="image/png"/>
  <Override PartName="/ppt/media/image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
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2920" cy="11063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2920" cy="11063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2920" cy="11063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1800" spc="-1" strike="noStrike">
                <a:latin typeface="Arial"/>
              </a:rPr>
              <a:t>Click to edit the title text format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Click to edit the outline text format</a:t>
            </a:r>
            <a:endParaRPr b="0" lang="de-DE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Second Outline Level</a:t>
            </a:r>
            <a:endParaRPr b="0" lang="de-DE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Third Outline Level</a:t>
            </a:r>
            <a:endParaRPr b="0" lang="de-DE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Fourth Outline Level</a:t>
            </a:r>
            <a:endParaRPr b="0" lang="de-DE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Fifth Outline Level</a:t>
            </a:r>
            <a:endParaRPr b="0" lang="de-DE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Sixth Outline Level</a:t>
            </a:r>
            <a:endParaRPr b="0" lang="de-DE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Seventh Outline Level</a:t>
            </a:r>
            <a:endParaRPr b="0" lang="de-DE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Click to edit the title text format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Click to edit the outline text format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Second Outline Level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Third Outline Level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Fourth Outline Level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Fifth Outline Level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Sixth Outline Level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Seventh Outline Level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1800" spc="-1" strike="noStrike">
                <a:latin typeface="Arial"/>
              </a:rPr>
              <a:t>Click to edit the title text format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Click to edit the outline text format</a:t>
            </a:r>
            <a:endParaRPr b="0" lang="de-DE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Second Outline Level</a:t>
            </a:r>
            <a:endParaRPr b="0" lang="de-DE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Third Outline Level</a:t>
            </a:r>
            <a:endParaRPr b="0" lang="de-DE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Fourth Outline Level</a:t>
            </a:r>
            <a:endParaRPr b="0" lang="de-DE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Fifth Outline Level</a:t>
            </a:r>
            <a:endParaRPr b="0" lang="de-DE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Sixth Outline Level</a:t>
            </a:r>
            <a:endParaRPr b="0" lang="de-DE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Seventh Outline Level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Click to edit the outline text format</a:t>
            </a:r>
            <a:endParaRPr b="0" lang="de-DE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Second Outline Level</a:t>
            </a:r>
            <a:endParaRPr b="0" lang="de-DE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Third Outline Level</a:t>
            </a:r>
            <a:endParaRPr b="0" lang="de-DE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Fourth Outline Level</a:t>
            </a:r>
            <a:endParaRPr b="0" lang="de-DE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Fifth Outline Level</a:t>
            </a:r>
            <a:endParaRPr b="0" lang="de-DE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Sixth Outline Level</a:t>
            </a:r>
            <a:endParaRPr b="0" lang="de-DE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Seventh Outline Level</a:t>
            </a:r>
            <a:endParaRPr b="0" lang="de-DE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8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8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8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8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image" Target="../media/image11.png"/><Relationship Id="rId6" Type="http://schemas.openxmlformats.org/officeDocument/2006/relationships/image" Target="../media/image12.jpe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Picture 22" descr=""/>
          <p:cNvPicPr/>
          <p:nvPr/>
        </p:nvPicPr>
        <p:blipFill>
          <a:blip r:embed="rId1"/>
          <a:srcRect l="0" t="0" r="0" b="23240"/>
          <a:stretch/>
        </p:blipFill>
        <p:spPr>
          <a:xfrm>
            <a:off x="1733400" y="0"/>
            <a:ext cx="8933400" cy="6856920"/>
          </a:xfrm>
          <a:prstGeom prst="rect">
            <a:avLst/>
          </a:prstGeom>
          <a:ln>
            <a:noFill/>
          </a:ln>
        </p:spPr>
      </p:pic>
      <p:sp>
        <p:nvSpPr>
          <p:cNvPr id="116" name="CustomShape 1"/>
          <p:cNvSpPr/>
          <p:nvPr/>
        </p:nvSpPr>
        <p:spPr>
          <a:xfrm>
            <a:off x="1733400" y="619272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Zeno Berkhan, Nico Diefenbacher, (Paul Mayer)</a:t>
            </a:r>
            <a:endParaRPr b="0" lang="de-DE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b="0" lang="de-DE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RUP Workflow (Cumulative Flow)</a:t>
            </a:r>
            <a:endParaRPr b="0" lang="de-DE" sz="4400" spc="-1" strike="noStrike">
              <a:latin typeface="Arial"/>
            </a:endParaRPr>
          </a:p>
        </p:txBody>
      </p:sp>
      <p:pic>
        <p:nvPicPr>
          <p:cNvPr id="150" name="" descr=""/>
          <p:cNvPicPr/>
          <p:nvPr/>
        </p:nvPicPr>
        <p:blipFill>
          <a:blip r:embed="rId1"/>
          <a:stretch/>
        </p:blipFill>
        <p:spPr>
          <a:xfrm>
            <a:off x="426960" y="1527840"/>
            <a:ext cx="11368440" cy="5055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1458720" y="2882160"/>
            <a:ext cx="9334440" cy="1129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336960" y="311400"/>
            <a:ext cx="4331160" cy="6178320"/>
          </a:xfrm>
          <a:prstGeom prst="rect">
            <a:avLst/>
          </a:prstGeom>
          <a:solidFill>
            <a:srgbClr val="404040"/>
          </a:solidFill>
          <a:ln cap="sq" w="12708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2"/>
          <p:cNvSpPr/>
          <p:nvPr/>
        </p:nvSpPr>
        <p:spPr>
          <a:xfrm>
            <a:off x="743040" y="743040"/>
            <a:ext cx="3475440" cy="496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  <a:ea typeface="DejaVu Sans"/>
              </a:rPr>
              <a:t>Usecases</a:t>
            </a:r>
            <a:endParaRPr b="0" lang="de-DE" sz="4800" spc="-1" strike="noStrike">
              <a:latin typeface="Arial"/>
            </a:endParaRPr>
          </a:p>
        </p:txBody>
      </p:sp>
      <p:pic>
        <p:nvPicPr>
          <p:cNvPr id="154" name="" descr=""/>
          <p:cNvPicPr/>
          <p:nvPr/>
        </p:nvPicPr>
        <p:blipFill>
          <a:blip r:embed="rId1"/>
          <a:stretch/>
        </p:blipFill>
        <p:spPr>
          <a:xfrm>
            <a:off x="6492240" y="182880"/>
            <a:ext cx="4162680" cy="6455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674280" y="914400"/>
            <a:ext cx="3656520" cy="288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  <a:ea typeface="DejaVu Sans"/>
              </a:rPr>
              <a:t>Django</a:t>
            </a:r>
            <a:endParaRPr b="0" lang="de-DE" sz="4800" spc="-1" strike="noStrike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365760" y="640080"/>
            <a:ext cx="95094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latin typeface="Arial"/>
              </a:rPr>
              <a:t>Class Diagrams</a:t>
            </a:r>
            <a:endParaRPr b="0" lang="de-DE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336960" y="321120"/>
            <a:ext cx="4331160" cy="6178320"/>
          </a:xfrm>
          <a:prstGeom prst="rect">
            <a:avLst/>
          </a:prstGeom>
          <a:solidFill>
            <a:srgbClr val="404040">
              <a:alpha val="90000"/>
            </a:srgbClr>
          </a:solidFill>
          <a:ln cap="sq" w="127080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2"/>
          <p:cNvSpPr/>
          <p:nvPr/>
        </p:nvSpPr>
        <p:spPr>
          <a:xfrm>
            <a:off x="674280" y="914400"/>
            <a:ext cx="3993840" cy="288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  <a:ea typeface="DejaVu Sans"/>
              </a:rPr>
              <a:t>marketplace</a:t>
            </a:r>
            <a:endParaRPr b="0" lang="de-DE" sz="4800" spc="-1" strike="noStrike">
              <a:latin typeface="Arial"/>
            </a:endParaRPr>
          </a:p>
        </p:txBody>
      </p:sp>
      <p:sp>
        <p:nvSpPr>
          <p:cNvPr id="159" name="Line 3"/>
          <p:cNvSpPr/>
          <p:nvPr/>
        </p:nvSpPr>
        <p:spPr>
          <a:xfrm>
            <a:off x="1190880" y="3909960"/>
            <a:ext cx="2586960" cy="0"/>
          </a:xfrm>
          <a:prstGeom prst="line">
            <a:avLst/>
          </a:prstGeom>
          <a:ln w="2232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0" name="" descr=""/>
          <p:cNvPicPr/>
          <p:nvPr/>
        </p:nvPicPr>
        <p:blipFill>
          <a:blip r:embed="rId1"/>
          <a:stretch/>
        </p:blipFill>
        <p:spPr>
          <a:xfrm>
            <a:off x="6667920" y="182880"/>
            <a:ext cx="3664440" cy="653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336960" y="321120"/>
            <a:ext cx="4331160" cy="6178320"/>
          </a:xfrm>
          <a:prstGeom prst="rect">
            <a:avLst/>
          </a:prstGeom>
          <a:solidFill>
            <a:srgbClr val="404040">
              <a:alpha val="90000"/>
            </a:srgbClr>
          </a:solidFill>
          <a:ln cap="sq" w="127080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2"/>
          <p:cNvSpPr/>
          <p:nvPr/>
        </p:nvSpPr>
        <p:spPr>
          <a:xfrm>
            <a:off x="674280" y="914400"/>
            <a:ext cx="3993840" cy="288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  <a:ea typeface="DejaVu Sans"/>
              </a:rPr>
              <a:t>Inseration</a:t>
            </a:r>
            <a:endParaRPr b="0" lang="de-DE" sz="4800" spc="-1" strike="noStrike">
              <a:latin typeface="Arial"/>
            </a:endParaRPr>
          </a:p>
        </p:txBody>
      </p:sp>
      <p:sp>
        <p:nvSpPr>
          <p:cNvPr id="163" name="Line 3"/>
          <p:cNvSpPr/>
          <p:nvPr/>
        </p:nvSpPr>
        <p:spPr>
          <a:xfrm>
            <a:off x="1190880" y="3909960"/>
            <a:ext cx="2586960" cy="0"/>
          </a:xfrm>
          <a:prstGeom prst="line">
            <a:avLst/>
          </a:prstGeom>
          <a:ln w="2232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4" name="" descr=""/>
          <p:cNvPicPr/>
          <p:nvPr/>
        </p:nvPicPr>
        <p:blipFill>
          <a:blip r:embed="rId1"/>
          <a:stretch/>
        </p:blipFill>
        <p:spPr>
          <a:xfrm>
            <a:off x="4846320" y="1005840"/>
            <a:ext cx="7223400" cy="4565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331920" y="365760"/>
            <a:ext cx="4331160" cy="6178320"/>
          </a:xfrm>
          <a:prstGeom prst="rect">
            <a:avLst/>
          </a:prstGeom>
          <a:solidFill>
            <a:srgbClr val="404040">
              <a:alpha val="90000"/>
            </a:srgbClr>
          </a:solidFill>
          <a:ln cap="sq" w="127080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CustomShape 2"/>
          <p:cNvSpPr/>
          <p:nvPr/>
        </p:nvSpPr>
        <p:spPr>
          <a:xfrm>
            <a:off x="674280" y="914400"/>
            <a:ext cx="3993840" cy="288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  <a:ea typeface="DejaVu Sans"/>
              </a:rPr>
              <a:t>Account</a:t>
            </a:r>
            <a:endParaRPr b="0" lang="de-DE" sz="4800" spc="-1" strike="noStrike">
              <a:latin typeface="Arial"/>
            </a:endParaRPr>
          </a:p>
        </p:txBody>
      </p:sp>
      <p:sp>
        <p:nvSpPr>
          <p:cNvPr id="167" name="Line 3"/>
          <p:cNvSpPr/>
          <p:nvPr/>
        </p:nvSpPr>
        <p:spPr>
          <a:xfrm>
            <a:off x="1436400" y="3931920"/>
            <a:ext cx="2586960" cy="0"/>
          </a:xfrm>
          <a:prstGeom prst="line">
            <a:avLst/>
          </a:prstGeom>
          <a:ln w="2232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8" name="" descr=""/>
          <p:cNvPicPr/>
          <p:nvPr/>
        </p:nvPicPr>
        <p:blipFill>
          <a:blip r:embed="rId1"/>
          <a:stretch/>
        </p:blipFill>
        <p:spPr>
          <a:xfrm>
            <a:off x="4917240" y="1280160"/>
            <a:ext cx="7152480" cy="457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674280" y="914400"/>
            <a:ext cx="3993840" cy="288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  <a:ea typeface="DejaVu Sans"/>
              </a:rPr>
              <a:t>Account</a:t>
            </a:r>
            <a:endParaRPr b="0" lang="de-DE" sz="48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457200" y="822960"/>
            <a:ext cx="703836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latin typeface="Arial"/>
              </a:rPr>
              <a:t>Automated testing (CI)</a:t>
            </a:r>
            <a:endParaRPr b="0" lang="de-DE" sz="5400" spc="-1" strike="noStrike"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>
            <a:off x="476640" y="1645920"/>
            <a:ext cx="964584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latin typeface="Arial"/>
              </a:rPr>
              <a:t>on push/pull request to master</a:t>
            </a:r>
            <a:endParaRPr b="0" lang="de-DE" sz="5400" spc="-1" strike="noStrike">
              <a:latin typeface="Arial"/>
            </a:endParaRPr>
          </a:p>
        </p:txBody>
      </p:sp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914400" y="3749040"/>
            <a:ext cx="8533800" cy="1875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674280" y="914400"/>
            <a:ext cx="3993840" cy="288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  <a:ea typeface="DejaVu Sans"/>
              </a:rPr>
              <a:t>Account</a:t>
            </a:r>
            <a:endParaRPr b="0" lang="de-DE" sz="4800" spc="-1" strike="noStrike"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457200" y="822960"/>
            <a:ext cx="597168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latin typeface="Arial"/>
              </a:rPr>
              <a:t>RISK Management</a:t>
            </a:r>
            <a:endParaRPr b="0" lang="de-DE" sz="5400" spc="-1" strike="noStrike">
              <a:latin typeface="Arial"/>
            </a:endParaRPr>
          </a:p>
        </p:txBody>
      </p:sp>
      <p:sp>
        <p:nvSpPr>
          <p:cNvPr id="175" name="CustomShape 3"/>
          <p:cNvSpPr/>
          <p:nvPr/>
        </p:nvSpPr>
        <p:spPr>
          <a:xfrm>
            <a:off x="1463040" y="3801240"/>
            <a:ext cx="608724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latin typeface="Arial"/>
              </a:rPr>
              <a:t>I WILL SURVIVE!!!!</a:t>
            </a:r>
            <a:endParaRPr b="0" lang="de-DE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674280" y="914400"/>
            <a:ext cx="3993840" cy="288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  <a:ea typeface="DejaVu Sans"/>
              </a:rPr>
              <a:t>Account</a:t>
            </a:r>
            <a:endParaRPr b="0" lang="de-DE" sz="4800" spc="-1" strike="noStrike"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457200" y="822960"/>
            <a:ext cx="235224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latin typeface="Arial"/>
              </a:rPr>
              <a:t>Testing</a:t>
            </a:r>
            <a:endParaRPr b="0" lang="de-DE" sz="5400" spc="-1" strike="noStrike">
              <a:latin typeface="Arial"/>
            </a:endParaRPr>
          </a:p>
        </p:txBody>
      </p:sp>
      <p:sp>
        <p:nvSpPr>
          <p:cNvPr id="178" name="CustomShape 3"/>
          <p:cNvSpPr/>
          <p:nvPr/>
        </p:nvSpPr>
        <p:spPr>
          <a:xfrm>
            <a:off x="1097280" y="2037240"/>
            <a:ext cx="9783720" cy="427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latin typeface="Arial"/>
              </a:rPr>
              <a:t> </a:t>
            </a:r>
            <a:r>
              <a:rPr b="0" lang="en-US" sz="5400" spc="-1" strike="noStrike">
                <a:latin typeface="Arial"/>
              </a:rPr>
              <a:t>Behavior driven test</a:t>
            </a:r>
            <a:endParaRPr b="0" lang="de-DE" sz="54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latin typeface="Arial"/>
              </a:rPr>
              <a:t> </a:t>
            </a:r>
            <a:r>
              <a:rPr b="0" lang="en-US" sz="5400" spc="-1" strike="noStrike">
                <a:latin typeface="Arial"/>
              </a:rPr>
              <a:t>Unittests</a:t>
            </a:r>
            <a:endParaRPr b="0" lang="de-DE" sz="54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latin typeface="Arial"/>
              </a:rPr>
              <a:t> </a:t>
            </a:r>
            <a:r>
              <a:rPr b="0" lang="en-US" sz="5400" spc="-1" strike="noStrike">
                <a:latin typeface="Arial"/>
              </a:rPr>
              <a:t>UX Tests</a:t>
            </a:r>
            <a:endParaRPr b="0" lang="de-DE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Content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3000"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Introduction and idea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Requirements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Techstack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Project Management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Function Points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Usecases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Classdiagrams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Automation (Testing)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RISK Management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Testing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Demo</a:t>
            </a:r>
            <a:endParaRPr b="0" lang="de-DE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523880" y="1122480"/>
            <a:ext cx="9142920" cy="238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  <a:ea typeface="DejaVu Sans"/>
              </a:rPr>
              <a:t>Demo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1523880" y="360216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icture 4" descr=""/>
          <p:cNvPicPr/>
          <p:nvPr/>
        </p:nvPicPr>
        <p:blipFill>
          <a:blip r:embed="rId1"/>
          <a:stretch/>
        </p:blipFill>
        <p:spPr>
          <a:xfrm>
            <a:off x="3807360" y="534600"/>
            <a:ext cx="4271760" cy="3323880"/>
          </a:xfrm>
          <a:prstGeom prst="rect">
            <a:avLst/>
          </a:prstGeom>
          <a:ln>
            <a:noFill/>
          </a:ln>
        </p:spPr>
      </p:pic>
      <p:sp>
        <p:nvSpPr>
          <p:cNvPr id="120" name="CustomShape 1"/>
          <p:cNvSpPr/>
          <p:nvPr/>
        </p:nvSpPr>
        <p:spPr>
          <a:xfrm>
            <a:off x="1523880" y="1122480"/>
            <a:ext cx="9142920" cy="238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  <a:ea typeface="DejaVu Sans"/>
              </a:rPr>
              <a:t>Introduction and Idea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1523880" y="360216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2" name="Picture 5" descr=""/>
          <p:cNvPicPr/>
          <p:nvPr/>
        </p:nvPicPr>
        <p:blipFill>
          <a:blip r:embed="rId2"/>
          <a:stretch/>
        </p:blipFill>
        <p:spPr>
          <a:xfrm>
            <a:off x="1998360" y="3822480"/>
            <a:ext cx="3992040" cy="1553040"/>
          </a:xfrm>
          <a:prstGeom prst="rect">
            <a:avLst/>
          </a:prstGeom>
          <a:ln>
            <a:noFill/>
          </a:ln>
        </p:spPr>
      </p:pic>
      <p:pic>
        <p:nvPicPr>
          <p:cNvPr id="123" name="Picture 6" descr=""/>
          <p:cNvPicPr/>
          <p:nvPr/>
        </p:nvPicPr>
        <p:blipFill>
          <a:blip r:embed="rId3"/>
          <a:stretch/>
        </p:blipFill>
        <p:spPr>
          <a:xfrm>
            <a:off x="6200640" y="3822480"/>
            <a:ext cx="4084560" cy="1553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7" descr=""/>
          <p:cNvPicPr/>
          <p:nvPr/>
        </p:nvPicPr>
        <p:blipFill>
          <a:blip r:embed="rId1"/>
          <a:srcRect l="0" t="0" r="0" b="23240"/>
          <a:stretch/>
        </p:blipFill>
        <p:spPr>
          <a:xfrm>
            <a:off x="1523880" y="191160"/>
            <a:ext cx="8933400" cy="6856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0" y="0"/>
            <a:ext cx="12191040" cy="68569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2"/>
          <p:cNvSpPr/>
          <p:nvPr/>
        </p:nvSpPr>
        <p:spPr>
          <a:xfrm>
            <a:off x="477000" y="480240"/>
            <a:ext cx="11237040" cy="589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7" name="Picture 1" descr=""/>
          <p:cNvPicPr/>
          <p:nvPr/>
        </p:nvPicPr>
        <p:blipFill>
          <a:blip r:embed="rId1"/>
          <a:stretch/>
        </p:blipFill>
        <p:spPr>
          <a:xfrm>
            <a:off x="643320" y="811800"/>
            <a:ext cx="10904040" cy="523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548640" y="446760"/>
            <a:ext cx="444744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latin typeface="Arial"/>
              </a:rPr>
              <a:t>Requirements</a:t>
            </a:r>
            <a:endParaRPr b="0" lang="de-DE" sz="5400" spc="-1" strike="noStrike"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914400" y="1005840"/>
            <a:ext cx="6949080" cy="21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Register to our site</a:t>
            </a:r>
            <a:endParaRPr b="0" lang="de-DE" sz="2800" spc="-1" strike="noStrike">
              <a:latin typeface="Arial"/>
            </a:endParaRPr>
          </a:p>
          <a:p>
            <a:pPr marL="216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Upload stuff</a:t>
            </a:r>
            <a:endParaRPr b="0" lang="de-DE" sz="2800" spc="-1" strike="noStrike">
              <a:latin typeface="Arial"/>
            </a:endParaRPr>
          </a:p>
          <a:p>
            <a:pPr marL="216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Contact people offering stuff</a:t>
            </a:r>
            <a:endParaRPr b="0" lang="de-DE" sz="2800" spc="-1" strike="noStrike">
              <a:latin typeface="Arial"/>
            </a:endParaRPr>
          </a:p>
          <a:p>
            <a:pPr marL="216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Browse all inserations</a:t>
            </a:r>
            <a:endParaRPr b="0" lang="de-DE" sz="2800" spc="-1" strike="noStrike">
              <a:latin typeface="Arial"/>
            </a:endParaRPr>
          </a:p>
          <a:p>
            <a:pPr marL="216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SAVE THE WORLD</a:t>
            </a:r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icture 4" descr="Image result for django framework"/>
          <p:cNvPicPr/>
          <p:nvPr/>
        </p:nvPicPr>
        <p:blipFill>
          <a:blip r:embed="rId1"/>
          <a:stretch/>
        </p:blipFill>
        <p:spPr>
          <a:xfrm>
            <a:off x="4124160" y="393840"/>
            <a:ext cx="2352240" cy="1324440"/>
          </a:xfrm>
          <a:prstGeom prst="rect">
            <a:avLst/>
          </a:prstGeom>
          <a:ln>
            <a:noFill/>
          </a:ln>
        </p:spPr>
      </p:pic>
      <p:pic>
        <p:nvPicPr>
          <p:cNvPr id="131" name="Picture 2" descr="https://upload.wikimedia.org/wikipedia/commons/thumb/b/b2/Bootstrap_logo.svg/1200px-Bootstrap_logo.svg.png"/>
          <p:cNvPicPr/>
          <p:nvPr/>
        </p:nvPicPr>
        <p:blipFill>
          <a:blip r:embed="rId2"/>
          <a:stretch/>
        </p:blipFill>
        <p:spPr>
          <a:xfrm>
            <a:off x="4218120" y="2080080"/>
            <a:ext cx="1347840" cy="1347840"/>
          </a:xfrm>
          <a:prstGeom prst="rect">
            <a:avLst/>
          </a:prstGeom>
          <a:ln>
            <a:noFill/>
          </a:ln>
        </p:spPr>
      </p:pic>
      <p:pic>
        <p:nvPicPr>
          <p:cNvPr id="132" name="Picture 4" descr="Image result for nginx"/>
          <p:cNvPicPr/>
          <p:nvPr/>
        </p:nvPicPr>
        <p:blipFill>
          <a:blip r:embed="rId3"/>
          <a:stretch/>
        </p:blipFill>
        <p:spPr>
          <a:xfrm>
            <a:off x="5301000" y="3507120"/>
            <a:ext cx="1704960" cy="1704960"/>
          </a:xfrm>
          <a:prstGeom prst="rect">
            <a:avLst/>
          </a:prstGeom>
          <a:ln>
            <a:noFill/>
          </a:ln>
        </p:spPr>
      </p:pic>
      <p:pic>
        <p:nvPicPr>
          <p:cNvPr id="133" name="Picture 6" descr="Image result for gunicorn"/>
          <p:cNvPicPr/>
          <p:nvPr/>
        </p:nvPicPr>
        <p:blipFill>
          <a:blip r:embed="rId4"/>
          <a:stretch/>
        </p:blipFill>
        <p:spPr>
          <a:xfrm>
            <a:off x="539280" y="3839400"/>
            <a:ext cx="4058280" cy="1040040"/>
          </a:xfrm>
          <a:prstGeom prst="rect">
            <a:avLst/>
          </a:prstGeom>
          <a:ln>
            <a:noFill/>
          </a:ln>
        </p:spPr>
      </p:pic>
      <p:pic>
        <p:nvPicPr>
          <p:cNvPr id="134" name="Picture 8" descr="Image result for youtrack logo"/>
          <p:cNvPicPr/>
          <p:nvPr/>
        </p:nvPicPr>
        <p:blipFill>
          <a:blip r:embed="rId5"/>
          <a:stretch/>
        </p:blipFill>
        <p:spPr>
          <a:xfrm>
            <a:off x="691200" y="5049360"/>
            <a:ext cx="1502640" cy="1502640"/>
          </a:xfrm>
          <a:prstGeom prst="rect">
            <a:avLst/>
          </a:prstGeom>
          <a:ln>
            <a:noFill/>
          </a:ln>
        </p:spPr>
      </p:pic>
      <p:pic>
        <p:nvPicPr>
          <p:cNvPr id="135" name="Picture 10" descr="Image result for pycharm logo"/>
          <p:cNvPicPr/>
          <p:nvPr/>
        </p:nvPicPr>
        <p:blipFill>
          <a:blip r:embed="rId6"/>
          <a:stretch/>
        </p:blipFill>
        <p:spPr>
          <a:xfrm>
            <a:off x="590040" y="267120"/>
            <a:ext cx="1704960" cy="1704960"/>
          </a:xfrm>
          <a:prstGeom prst="rect">
            <a:avLst/>
          </a:prstGeom>
          <a:ln>
            <a:noFill/>
          </a:ln>
        </p:spPr>
      </p:pic>
      <p:sp>
        <p:nvSpPr>
          <p:cNvPr id="136" name="CustomShape 1"/>
          <p:cNvSpPr/>
          <p:nvPr/>
        </p:nvSpPr>
        <p:spPr>
          <a:xfrm flipV="1">
            <a:off x="2017800" y="1298520"/>
            <a:ext cx="21052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7" name="Picture 12" descr="Image result for bootstrap studio logo"/>
          <p:cNvPicPr/>
          <p:nvPr/>
        </p:nvPicPr>
        <p:blipFill>
          <a:blip r:embed="rId7"/>
          <a:stretch/>
        </p:blipFill>
        <p:spPr>
          <a:xfrm>
            <a:off x="581400" y="2116800"/>
            <a:ext cx="1347840" cy="1347840"/>
          </a:xfrm>
          <a:prstGeom prst="rect">
            <a:avLst/>
          </a:prstGeom>
          <a:ln>
            <a:noFill/>
          </a:ln>
        </p:spPr>
      </p:pic>
      <p:sp>
        <p:nvSpPr>
          <p:cNvPr id="138" name="CustomShape 2"/>
          <p:cNvSpPr/>
          <p:nvPr/>
        </p:nvSpPr>
        <p:spPr>
          <a:xfrm flipV="1">
            <a:off x="1977120" y="2773440"/>
            <a:ext cx="2145960" cy="7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9" name="Picture 14" descr="Image result for website symbol"/>
          <p:cNvPicPr/>
          <p:nvPr/>
        </p:nvPicPr>
        <p:blipFill>
          <a:blip r:embed="rId8"/>
          <a:stretch/>
        </p:blipFill>
        <p:spPr>
          <a:xfrm>
            <a:off x="8968680" y="3085920"/>
            <a:ext cx="2091600" cy="2091600"/>
          </a:xfrm>
          <a:prstGeom prst="rect">
            <a:avLst/>
          </a:prstGeom>
          <a:ln>
            <a:noFill/>
          </a:ln>
        </p:spPr>
      </p:pic>
      <p:sp>
        <p:nvSpPr>
          <p:cNvPr id="140" name="CustomShape 3"/>
          <p:cNvSpPr/>
          <p:nvPr/>
        </p:nvSpPr>
        <p:spPr>
          <a:xfrm>
            <a:off x="4599000" y="4030560"/>
            <a:ext cx="586080" cy="570960"/>
          </a:xfrm>
          <a:prstGeom prst="mathPlus">
            <a:avLst>
              <a:gd name="adj1" fmla="val 2352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4"/>
          <p:cNvSpPr/>
          <p:nvPr/>
        </p:nvSpPr>
        <p:spPr>
          <a:xfrm>
            <a:off x="6735600" y="4316760"/>
            <a:ext cx="2231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2" name="Picture 16" descr="Image result for projektmanagement symbol"/>
          <p:cNvPicPr/>
          <p:nvPr/>
        </p:nvPicPr>
        <p:blipFill>
          <a:blip r:embed="rId9"/>
          <a:stretch/>
        </p:blipFill>
        <p:spPr>
          <a:xfrm>
            <a:off x="4851000" y="5376600"/>
            <a:ext cx="1200600" cy="1175760"/>
          </a:xfrm>
          <a:prstGeom prst="rect">
            <a:avLst/>
          </a:prstGeom>
          <a:ln>
            <a:noFill/>
          </a:ln>
        </p:spPr>
      </p:pic>
      <p:sp>
        <p:nvSpPr>
          <p:cNvPr id="143" name="CustomShape 5"/>
          <p:cNvSpPr/>
          <p:nvPr/>
        </p:nvSpPr>
        <p:spPr>
          <a:xfrm>
            <a:off x="2022840" y="5801400"/>
            <a:ext cx="27925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199440" y="822960"/>
            <a:ext cx="4914360" cy="932760"/>
          </a:xfrm>
          <a:prstGeom prst="rect">
            <a:avLst/>
          </a:prstGeom>
          <a:ln>
            <a:noFill/>
          </a:ln>
        </p:spPr>
      </p:pic>
      <p:sp>
        <p:nvSpPr>
          <p:cNvPr id="145" name="CustomShape 1"/>
          <p:cNvSpPr/>
          <p:nvPr/>
        </p:nvSpPr>
        <p:spPr>
          <a:xfrm>
            <a:off x="5814720" y="1299240"/>
            <a:ext cx="2231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8229600" y="-22680"/>
            <a:ext cx="2856960" cy="2856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Project Management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de-DE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Weeklys/Homework</a:t>
            </a:r>
            <a:endParaRPr b="0" lang="de-DE" sz="2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Stay on the right path</a:t>
            </a:r>
            <a:endParaRPr b="0" lang="de-DE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Application>LibreOffice/6.4.4.2$MacOSX_X86_64 LibreOffice_project/3d775be2011f3886db32dfd395a6a6d1ca2630ff</Application>
  <Words>56</Words>
  <Paragraphs>28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2019-12-07T18:49:31Z</dcterms:created>
  <dc:creator>Diefenbacher, Nico</dc:creator>
  <dc:description/>
  <dc:language>en-US</dc:language>
  <cp:lastModifiedBy/>
  <dcterms:modified xsi:type="dcterms:W3CDTF">2020-06-30T09:14:53Z</dcterms:modified>
  <cp:revision>17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18</vt:i4>
  </property>
</Properties>
</file>